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389"/>
    <a:srgbClr val="929292"/>
    <a:srgbClr val="E46868"/>
    <a:srgbClr val="F7C175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772"/>
  </p:normalViewPr>
  <p:slideViewPr>
    <p:cSldViewPr snapToGrid="0">
      <p:cViewPr varScale="1">
        <p:scale>
          <a:sx n="128" d="100"/>
          <a:sy n="128" d="100"/>
        </p:scale>
        <p:origin x="6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946649" y="467938"/>
            <a:ext cx="53930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Tableau comparatif </a:t>
            </a:r>
            <a:b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</a:br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des détroits de Malacca et d’Ormuz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354BCA89-D710-983A-65E5-619D1228C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253547"/>
              </p:ext>
            </p:extLst>
          </p:nvPr>
        </p:nvGraphicFramePr>
        <p:xfrm>
          <a:off x="450228" y="1340222"/>
          <a:ext cx="6659217" cy="322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9739">
                  <a:extLst>
                    <a:ext uri="{9D8B030D-6E8A-4147-A177-3AD203B41FA5}">
                      <a16:colId xmlns:a16="http://schemas.microsoft.com/office/drawing/2014/main" val="2732903499"/>
                    </a:ext>
                  </a:extLst>
                </a:gridCol>
                <a:gridCol w="2219739">
                  <a:extLst>
                    <a:ext uri="{9D8B030D-6E8A-4147-A177-3AD203B41FA5}">
                      <a16:colId xmlns:a16="http://schemas.microsoft.com/office/drawing/2014/main" val="2877258511"/>
                    </a:ext>
                  </a:extLst>
                </a:gridCol>
                <a:gridCol w="2219739">
                  <a:extLst>
                    <a:ext uri="{9D8B030D-6E8A-4147-A177-3AD203B41FA5}">
                      <a16:colId xmlns:a16="http://schemas.microsoft.com/office/drawing/2014/main" val="18850823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latin typeface="Open Sans" pitchFamily="2" charset="0"/>
                        <a:ea typeface="Open Sans" pitchFamily="2" charset="0"/>
                        <a:cs typeface="Open Sans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337389"/>
                          </a:solidFill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Malacca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337389"/>
                          </a:solidFill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Ormuz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846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Caractéristiques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Goulet d’étranglement </a:t>
                      </a:r>
                      <a:b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</a:br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de l’économie mondiale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Goulet d’étranglement </a:t>
                      </a:r>
                      <a:b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</a:br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de l’économie mondiale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2693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Flux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++++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248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Rôle pour l’économie mondiale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Essentiel (quantitatif)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Essentiel (quantitatif)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22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Présence militaire internationale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Très importante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Très importante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55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Piraterie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Endémique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Absente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87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Tension géopolitique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Faible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Très forte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273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Pays les plus dépendants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Pays d’Asie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Pays d’Asie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1828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62</Words>
  <Application>Microsoft Macintosh PowerPoint</Application>
  <PresentationFormat>Personnalisé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16</cp:revision>
  <dcterms:created xsi:type="dcterms:W3CDTF">2024-05-15T14:38:44Z</dcterms:created>
  <dcterms:modified xsi:type="dcterms:W3CDTF">2025-05-14T14:09:17Z</dcterms:modified>
</cp:coreProperties>
</file>